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99245"/>
            <a:ext cx="9105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944" y="1529904"/>
            <a:ext cx="7765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siết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944" y="2211284"/>
            <a:ext cx="7765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344" y="1439624"/>
            <a:ext cx="75470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459" y="2386256"/>
            <a:ext cx="75470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2066" y="1767801"/>
            <a:ext cx="32841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52067" y="2159438"/>
            <a:ext cx="32841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506" y="2620906"/>
            <a:ext cx="32841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84264" y="3012542"/>
            <a:ext cx="32841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4264" y="3453023"/>
            <a:ext cx="32841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4264" y="3883904"/>
            <a:ext cx="32841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5447764" y="2382576"/>
            <a:ext cx="1704303" cy="2972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1"/>
          </p:cNvCxnSpPr>
          <p:nvPr/>
        </p:nvCxnSpPr>
        <p:spPr>
          <a:xfrm flipV="1">
            <a:off x="5447764" y="1990939"/>
            <a:ext cx="1704302" cy="693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60643" y="2721706"/>
            <a:ext cx="1772988" cy="549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1"/>
          </p:cNvCxnSpPr>
          <p:nvPr/>
        </p:nvCxnSpPr>
        <p:spPr>
          <a:xfrm>
            <a:off x="5460643" y="2733739"/>
            <a:ext cx="1723621" cy="9424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1"/>
          </p:cNvCxnSpPr>
          <p:nvPr/>
        </p:nvCxnSpPr>
        <p:spPr>
          <a:xfrm>
            <a:off x="5460643" y="2721706"/>
            <a:ext cx="1697863" cy="1223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1"/>
          </p:cNvCxnSpPr>
          <p:nvPr/>
        </p:nvCxnSpPr>
        <p:spPr>
          <a:xfrm>
            <a:off x="5434885" y="2659601"/>
            <a:ext cx="1749379" cy="14474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54557" y="68183"/>
            <a:ext cx="9105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9026" y="766064"/>
            <a:ext cx="7765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siết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6344" y="4424663"/>
            <a:ext cx="113956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6344" y="5014823"/>
            <a:ext cx="113956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6344" y="5645167"/>
            <a:ext cx="113956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Chính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sách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trị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tàn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bạo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gây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sự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căm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phẫn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trong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long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nhân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dân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dân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ta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buộc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phải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đứng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lên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đấu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461" y="2304730"/>
            <a:ext cx="72636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3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4557" y="68183"/>
            <a:ext cx="9105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533" y="1240317"/>
            <a:ext cx="7765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siết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33" y="1777140"/>
            <a:ext cx="7765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566" y="2763011"/>
            <a:ext cx="72636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461" y="3197282"/>
            <a:ext cx="72636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461" y="3667404"/>
            <a:ext cx="98137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542,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461" y="4103712"/>
            <a:ext cx="98137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461" y="4549988"/>
            <a:ext cx="116618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542,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61" y="5045502"/>
            <a:ext cx="103803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543,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2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2" grpId="0"/>
      <p:bldP spid="1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459" y="3042385"/>
            <a:ext cx="660686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4557" y="68183"/>
            <a:ext cx="9105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533" y="1202599"/>
            <a:ext cx="7765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siết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ách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533" y="1679653"/>
            <a:ext cx="77659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461" y="2153270"/>
            <a:ext cx="72636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3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460" y="2599546"/>
            <a:ext cx="72636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3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7126" y="3485224"/>
            <a:ext cx="7778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126" y="3924626"/>
            <a:ext cx="7778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2709" y="4405117"/>
            <a:ext cx="7778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544: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2709" y="4794468"/>
            <a:ext cx="7778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(HN).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2709" y="5235589"/>
            <a:ext cx="7778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2709" y="5681865"/>
            <a:ext cx="77788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ban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425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24</cp:revision>
  <dcterms:created xsi:type="dcterms:W3CDTF">2016-02-23T02:41:25Z</dcterms:created>
  <dcterms:modified xsi:type="dcterms:W3CDTF">2016-02-23T05:09:36Z</dcterms:modified>
</cp:coreProperties>
</file>